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D07A-8495-4195-B7EB-D4FDE05DE44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A956D-7EA5-4FF9-89FE-8306DD30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istine-chapel_141214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9249834" cy="5791200"/>
          </a:xfrm>
          <a:prstGeom prst="rect">
            <a:avLst/>
          </a:prstGeom>
        </p:spPr>
      </p:pic>
      <p:pic>
        <p:nvPicPr>
          <p:cNvPr id="1027" name="Picture 3" descr="C:\Documents and Settings\moegea\Local Settings\Temporary Internet Files\Content.IE5\28CHZNKZ\MC900437651[1].wmf"/>
          <p:cNvPicPr>
            <a:picLocks noChangeAspect="1" noChangeArrowheads="1"/>
          </p:cNvPicPr>
          <p:nvPr/>
        </p:nvPicPr>
        <p:blipFill>
          <a:blip r:embed="rId3" cstate="print"/>
          <a:srcRect l="16942" b="54181"/>
          <a:stretch>
            <a:fillRect/>
          </a:stretch>
        </p:blipFill>
        <p:spPr bwMode="auto">
          <a:xfrm rot="9319699">
            <a:off x="1831897" y="4593977"/>
            <a:ext cx="581291" cy="507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Mitchell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Mitchell Middle School</dc:creator>
  <cp:lastModifiedBy>Mitchell Middle School</cp:lastModifiedBy>
  <cp:revision>2</cp:revision>
  <dcterms:created xsi:type="dcterms:W3CDTF">2011-10-01T00:17:01Z</dcterms:created>
  <dcterms:modified xsi:type="dcterms:W3CDTF">2011-10-01T00:24:19Z</dcterms:modified>
</cp:coreProperties>
</file>